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98" r:id="rId2"/>
    <p:sldId id="315" r:id="rId3"/>
    <p:sldId id="257" r:id="rId4"/>
    <p:sldId id="260" r:id="rId5"/>
    <p:sldId id="314" r:id="rId6"/>
    <p:sldId id="299" r:id="rId7"/>
    <p:sldId id="302" r:id="rId8"/>
    <p:sldId id="316" r:id="rId9"/>
    <p:sldId id="309" r:id="rId10"/>
    <p:sldId id="310" r:id="rId11"/>
    <p:sldId id="312" r:id="rId12"/>
    <p:sldId id="318" r:id="rId13"/>
    <p:sldId id="319" r:id="rId14"/>
    <p:sldId id="317" r:id="rId15"/>
    <p:sldId id="271" r:id="rId16"/>
    <p:sldId id="306" r:id="rId17"/>
    <p:sldId id="307" r:id="rId18"/>
  </p:sldIdLst>
  <p:sldSz cx="9144000" cy="5143500" type="screen16x9"/>
  <p:notesSz cx="6858000" cy="9144000"/>
  <p:embeddedFontLst>
    <p:embeddedFont>
      <p:font typeface="Miriam Libre" panose="020B0604020202020204" charset="-79"/>
      <p:regular r:id="rId20"/>
      <p:bold r:id="rId21"/>
    </p:embeddedFont>
    <p:embeddedFont>
      <p:font typeface="Barlow Semi Condensed" panose="020B0604020202020204" charset="0"/>
      <p:regular r:id="rId22"/>
      <p:bold r:id="rId23"/>
      <p:italic r:id="rId24"/>
      <p:boldItalic r:id="rId25"/>
    </p:embeddedFont>
    <p:embeddedFont>
      <p:font typeface="Barlow Light" panose="020B0604020202020204" charset="0"/>
      <p:regular r:id="rId26"/>
      <p:bold r:id="rId27"/>
      <p:italic r:id="rId28"/>
      <p:boldItalic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Barlow Semi Condensed Medium" panose="020B0604020202020204" charset="0"/>
      <p:regular r:id="rId36"/>
      <p:bold r:id="rId37"/>
      <p:italic r:id="rId38"/>
      <p:boldItalic r:id="rId39"/>
    </p:embeddedFont>
    <p:embeddedFont>
      <p:font typeface="Barlow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E0464F-7E01-4470-9B75-9FEE4D72BF80}">
  <a:tblStyle styleId="{10E0464F-7E01-4470-9B75-9FEE4D72BF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648A0C-6608-46BB-9F70-7389D44AE5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heme" Target="theme/theme1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7.png"/><Relationship Id="rId6" Type="http://schemas.openxmlformats.org/officeDocument/2006/relationships/image" Target="../media/image15.svg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7.png"/><Relationship Id="rId6" Type="http://schemas.openxmlformats.org/officeDocument/2006/relationships/image" Target="../media/image15.svg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F7CEB-B5CA-4974-ABCC-6FB2CAA1E5D5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0641A6-5612-4C73-A4CA-504222040C89}">
      <dgm:prSet/>
      <dgm:spPr/>
      <dgm:t>
        <a:bodyPr/>
        <a:lstStyle/>
        <a:p>
          <a:r>
            <a: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Teamwork</a:t>
          </a:r>
        </a:p>
      </dgm:t>
    </dgm:pt>
    <dgm:pt modelId="{E0FF31C9-52E9-479A-A1A7-B6F59DC3364D}" type="parTrans" cxnId="{ACDE04DA-DB7F-4AE6-A276-F1B49F1DFCCC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465EEDD-AF54-4B80-B19D-52B32873A5B8}" type="sibTrans" cxnId="{ACDE04DA-DB7F-4AE6-A276-F1B49F1DFCCC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2D65558-A544-4EDE-A97B-D89F751FDA92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Code Style &amp; Optimize code</a:t>
          </a:r>
        </a:p>
      </dgm:t>
    </dgm:pt>
    <dgm:pt modelId="{DB6FDBFF-11F8-4D6A-9463-E24C3D31ADEF}" type="parTrans" cxnId="{1615DF1C-80A5-4F0A-B2FE-48D7EC95224A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C4A1426-A4D3-429D-8CD5-28F407196677}" type="sibTrans" cxnId="{1615DF1C-80A5-4F0A-B2FE-48D7EC95224A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19E528F-7D22-4CD7-9FB3-E9A568E8DECD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UI</a:t>
          </a:r>
          <a:endParaRPr lang="en-US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5419E55-91EE-45D2-BB28-EE1D302B86CA}" type="parTrans" cxnId="{0C2E716E-6F58-4229-BF8F-8A93628815E7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4BB155-1FD1-475D-A7C1-AC6CB9BE81C9}" type="sibTrans" cxnId="{0C2E716E-6F58-4229-BF8F-8A93628815E7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F0CA37B-806A-450A-8D1D-914138E6574D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Git, Gitlab, GitHub</a:t>
          </a:r>
        </a:p>
      </dgm:t>
    </dgm:pt>
    <dgm:pt modelId="{EE18E63F-8C8B-4BE4-8C80-F59E292616FF}" type="parTrans" cxnId="{0601AD00-29C2-424A-9BD4-FFBE58F5E755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4D021B2-FE05-49B1-A471-8321991B9B97}" type="sibTrans" cxnId="{0601AD00-29C2-424A-9BD4-FFBE58F5E755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E54987F-FECE-4A1F-9A15-4AE467C047FF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MySql</a:t>
          </a:r>
        </a:p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Database</a:t>
          </a:r>
        </a:p>
      </dgm:t>
    </dgm:pt>
    <dgm:pt modelId="{2CF51271-D718-4F93-8E74-85A06618BE5A}" type="parTrans" cxnId="{F9735EE6-5243-4808-99AF-42863D29F402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A26F2C-7979-4EA6-82B1-0E6CE185DBBB}" type="sibTrans" cxnId="{F9735EE6-5243-4808-99AF-42863D29F402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1138EC0-E3E6-4894-989C-85E130B79E56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Spring boot</a:t>
          </a:r>
        </a:p>
      </dgm:t>
    </dgm:pt>
    <dgm:pt modelId="{B0C04D8D-E405-4691-AFA2-7F14CA509FD5}" type="parTrans" cxnId="{52194682-27E6-4EF8-A897-12A5DA8F2A07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71A78F9-C450-46D7-9595-EAF4EFE6F204}" type="sibTrans" cxnId="{52194682-27E6-4EF8-A897-12A5DA8F2A07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D172880-50FD-4C25-978F-A740249F507A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ReactJS</a:t>
          </a:r>
        </a:p>
      </dgm:t>
    </dgm:pt>
    <dgm:pt modelId="{D5050EB5-ED97-4315-B186-B022858EBB1A}" type="parTrans" cxnId="{A94462F7-E6BD-4673-BDAF-4A851A192FD9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0BB8E53-DA35-4684-A4FE-3B73591BAE17}" type="sibTrans" cxnId="{A94462F7-E6BD-4673-BDAF-4A851A192FD9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E05C7B-67D5-48CB-93D2-451E9916BD86}">
      <dgm:prSet/>
      <dgm:spPr/>
      <dgm:t>
        <a:bodyPr/>
        <a:lstStyle/>
        <a:p>
          <a:r>
            <a:rPr lang="vi-VN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System Analysis and Design</a:t>
          </a:r>
        </a:p>
      </dgm:t>
    </dgm:pt>
    <dgm:pt modelId="{C7BF11B1-4F81-41D6-86F6-23423DDA7A90}" type="parTrans" cxnId="{7C8A519A-9156-44F1-9DCC-347A7D50967C}">
      <dgm:prSet/>
      <dgm:spPr/>
      <dgm:t>
        <a:bodyPr/>
        <a:lstStyle/>
        <a:p>
          <a:endParaRPr lang="vi-VN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C86D3EA-4ACE-41FB-B2F2-917DD9E3653F}" type="sibTrans" cxnId="{7C8A519A-9156-44F1-9DCC-347A7D50967C}">
      <dgm:prSet/>
      <dgm:spPr/>
      <dgm:t>
        <a:bodyPr/>
        <a:lstStyle/>
        <a:p>
          <a:endParaRPr lang="vi-VN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46BC463-5229-40BD-B90E-A268B9FBCDD0}" type="pres">
      <dgm:prSet presAssocID="{3C5F7CEB-B5CA-4974-ABCC-6FB2CAA1E5D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28B089-D19F-4E0C-B359-439EA7972463}" type="pres">
      <dgm:prSet presAssocID="{850641A6-5612-4C73-A4CA-504222040C89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CF00D-8076-45B8-876A-AEA9FE8DA7DB}" type="pres">
      <dgm:prSet presAssocID="{B465EEDD-AF54-4B80-B19D-52B32873A5B8}" presName="sibTrans" presStyleCnt="0"/>
      <dgm:spPr/>
    </dgm:pt>
    <dgm:pt modelId="{D9109516-9D62-48EF-B7E6-10DE0DC3AC6A}" type="pres">
      <dgm:prSet presAssocID="{F2D65558-A544-4EDE-A97B-D89F751FDA92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F9FF50-CFBF-4B8B-8EA1-B790B952567E}" type="pres">
      <dgm:prSet presAssocID="{6C4A1426-A4D3-429D-8CD5-28F407196677}" presName="sibTrans" presStyleCnt="0"/>
      <dgm:spPr/>
    </dgm:pt>
    <dgm:pt modelId="{94B0F37A-8336-45D7-B79F-7FF2DEE05336}" type="pres">
      <dgm:prSet presAssocID="{919E528F-7D22-4CD7-9FB3-E9A568E8DECD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878826-7BAB-435F-ACA2-7A623E9D4C14}" type="pres">
      <dgm:prSet presAssocID="{824BB155-1FD1-475D-A7C1-AC6CB9BE81C9}" presName="sibTrans" presStyleCnt="0"/>
      <dgm:spPr/>
    </dgm:pt>
    <dgm:pt modelId="{03DB46D3-6CC7-409C-8BC1-AA4923B94A24}" type="pres">
      <dgm:prSet presAssocID="{FF0CA37B-806A-450A-8D1D-914138E6574D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6E9F5-38AA-4185-8E71-B1331552ED77}" type="pres">
      <dgm:prSet presAssocID="{A4D021B2-FE05-49B1-A471-8321991B9B97}" presName="sibTrans" presStyleCnt="0"/>
      <dgm:spPr/>
    </dgm:pt>
    <dgm:pt modelId="{5B754F9D-893E-4320-A40A-E32D5F80C359}" type="pres">
      <dgm:prSet presAssocID="{6E54987F-FECE-4A1F-9A15-4AE467C047F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C0CACF-00BA-4102-AB4A-A6E7B150C574}" type="pres">
      <dgm:prSet presAssocID="{08A26F2C-7979-4EA6-82B1-0E6CE185DBBB}" presName="sibTrans" presStyleCnt="0"/>
      <dgm:spPr/>
    </dgm:pt>
    <dgm:pt modelId="{CFCE5240-6D59-488D-8BCF-B3BFB0594622}" type="pres">
      <dgm:prSet presAssocID="{71138EC0-E3E6-4894-989C-85E130B79E56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59B99-5BAF-4150-B617-F17BB955161A}" type="pres">
      <dgm:prSet presAssocID="{D71A78F9-C450-46D7-9595-EAF4EFE6F204}" presName="sibTrans" presStyleCnt="0"/>
      <dgm:spPr/>
    </dgm:pt>
    <dgm:pt modelId="{A019B744-BD3A-4E1A-8B5D-FB41D192949D}" type="pres">
      <dgm:prSet presAssocID="{ED172880-50FD-4C25-978F-A740249F507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368B1-894A-40C9-822E-92B7807D1015}" type="pres">
      <dgm:prSet presAssocID="{E0BB8E53-DA35-4684-A4FE-3B73591BAE17}" presName="sibTrans" presStyleCnt="0"/>
      <dgm:spPr/>
    </dgm:pt>
    <dgm:pt modelId="{848E96DB-5138-4CA0-9621-0A473F9F412C}" type="pres">
      <dgm:prSet presAssocID="{A7E05C7B-67D5-48CB-93D2-451E9916BD86}" presName="node" presStyleLbl="node1" presStyleIdx="7" presStyleCnt="8" custLinFactNeighborX="126" custLinFactNeighborY="30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5497E9-4D20-486F-B69C-31648F6A0E7A}" type="presOf" srcId="{3C5F7CEB-B5CA-4974-ABCC-6FB2CAA1E5D5}" destId="{346BC463-5229-40BD-B90E-A268B9FBCDD0}" srcOrd="0" destOrd="0" presId="urn:microsoft.com/office/officeart/2005/8/layout/default"/>
    <dgm:cxn modelId="{0C2E716E-6F58-4229-BF8F-8A93628815E7}" srcId="{3C5F7CEB-B5CA-4974-ABCC-6FB2CAA1E5D5}" destId="{919E528F-7D22-4CD7-9FB3-E9A568E8DECD}" srcOrd="2" destOrd="0" parTransId="{B5419E55-91EE-45D2-BB28-EE1D302B86CA}" sibTransId="{824BB155-1FD1-475D-A7C1-AC6CB9BE81C9}"/>
    <dgm:cxn modelId="{0AC97BB4-4D00-42DC-8141-CB30845074B8}" type="presOf" srcId="{ED172880-50FD-4C25-978F-A740249F507A}" destId="{A019B744-BD3A-4E1A-8B5D-FB41D192949D}" srcOrd="0" destOrd="0" presId="urn:microsoft.com/office/officeart/2005/8/layout/default"/>
    <dgm:cxn modelId="{1615DF1C-80A5-4F0A-B2FE-48D7EC95224A}" srcId="{3C5F7CEB-B5CA-4974-ABCC-6FB2CAA1E5D5}" destId="{F2D65558-A544-4EDE-A97B-D89F751FDA92}" srcOrd="1" destOrd="0" parTransId="{DB6FDBFF-11F8-4D6A-9463-E24C3D31ADEF}" sibTransId="{6C4A1426-A4D3-429D-8CD5-28F407196677}"/>
    <dgm:cxn modelId="{F9735EE6-5243-4808-99AF-42863D29F402}" srcId="{3C5F7CEB-B5CA-4974-ABCC-6FB2CAA1E5D5}" destId="{6E54987F-FECE-4A1F-9A15-4AE467C047FF}" srcOrd="4" destOrd="0" parTransId="{2CF51271-D718-4F93-8E74-85A06618BE5A}" sibTransId="{08A26F2C-7979-4EA6-82B1-0E6CE185DBBB}"/>
    <dgm:cxn modelId="{523CA236-F6D1-4AC8-A1D1-6012218446F6}" type="presOf" srcId="{71138EC0-E3E6-4894-989C-85E130B79E56}" destId="{CFCE5240-6D59-488D-8BCF-B3BFB0594622}" srcOrd="0" destOrd="0" presId="urn:microsoft.com/office/officeart/2005/8/layout/default"/>
    <dgm:cxn modelId="{899FC1BD-B700-4B85-87D5-F31D29E4C84C}" type="presOf" srcId="{FF0CA37B-806A-450A-8D1D-914138E6574D}" destId="{03DB46D3-6CC7-409C-8BC1-AA4923B94A24}" srcOrd="0" destOrd="0" presId="urn:microsoft.com/office/officeart/2005/8/layout/default"/>
    <dgm:cxn modelId="{A94462F7-E6BD-4673-BDAF-4A851A192FD9}" srcId="{3C5F7CEB-B5CA-4974-ABCC-6FB2CAA1E5D5}" destId="{ED172880-50FD-4C25-978F-A740249F507A}" srcOrd="6" destOrd="0" parTransId="{D5050EB5-ED97-4315-B186-B022858EBB1A}" sibTransId="{E0BB8E53-DA35-4684-A4FE-3B73591BAE17}"/>
    <dgm:cxn modelId="{7C8A519A-9156-44F1-9DCC-347A7D50967C}" srcId="{3C5F7CEB-B5CA-4974-ABCC-6FB2CAA1E5D5}" destId="{A7E05C7B-67D5-48CB-93D2-451E9916BD86}" srcOrd="7" destOrd="0" parTransId="{C7BF11B1-4F81-41D6-86F6-23423DDA7A90}" sibTransId="{0C86D3EA-4ACE-41FB-B2F2-917DD9E3653F}"/>
    <dgm:cxn modelId="{2BECA8CA-5381-4550-9649-E610C33EEA70}" type="presOf" srcId="{6E54987F-FECE-4A1F-9A15-4AE467C047FF}" destId="{5B754F9D-893E-4320-A40A-E32D5F80C359}" srcOrd="0" destOrd="0" presId="urn:microsoft.com/office/officeart/2005/8/layout/default"/>
    <dgm:cxn modelId="{20A44139-4D5F-4B9B-A2E5-235645258DB5}" type="presOf" srcId="{919E528F-7D22-4CD7-9FB3-E9A568E8DECD}" destId="{94B0F37A-8336-45D7-B79F-7FF2DEE05336}" srcOrd="0" destOrd="0" presId="urn:microsoft.com/office/officeart/2005/8/layout/default"/>
    <dgm:cxn modelId="{73ED97CA-B536-4D1B-BC37-F882618EE4DF}" type="presOf" srcId="{A7E05C7B-67D5-48CB-93D2-451E9916BD86}" destId="{848E96DB-5138-4CA0-9621-0A473F9F412C}" srcOrd="0" destOrd="0" presId="urn:microsoft.com/office/officeart/2005/8/layout/default"/>
    <dgm:cxn modelId="{0601AD00-29C2-424A-9BD4-FFBE58F5E755}" srcId="{3C5F7CEB-B5CA-4974-ABCC-6FB2CAA1E5D5}" destId="{FF0CA37B-806A-450A-8D1D-914138E6574D}" srcOrd="3" destOrd="0" parTransId="{EE18E63F-8C8B-4BE4-8C80-F59E292616FF}" sibTransId="{A4D021B2-FE05-49B1-A471-8321991B9B97}"/>
    <dgm:cxn modelId="{D9F0D10E-0D7F-4F9D-8D30-7435EA4358FD}" type="presOf" srcId="{F2D65558-A544-4EDE-A97B-D89F751FDA92}" destId="{D9109516-9D62-48EF-B7E6-10DE0DC3AC6A}" srcOrd="0" destOrd="0" presId="urn:microsoft.com/office/officeart/2005/8/layout/default"/>
    <dgm:cxn modelId="{6AA9715C-9684-4251-B67D-E14D8D1DDFFA}" type="presOf" srcId="{850641A6-5612-4C73-A4CA-504222040C89}" destId="{7228B089-D19F-4E0C-B359-439EA7972463}" srcOrd="0" destOrd="0" presId="urn:microsoft.com/office/officeart/2005/8/layout/default"/>
    <dgm:cxn modelId="{52194682-27E6-4EF8-A897-12A5DA8F2A07}" srcId="{3C5F7CEB-B5CA-4974-ABCC-6FB2CAA1E5D5}" destId="{71138EC0-E3E6-4894-989C-85E130B79E56}" srcOrd="5" destOrd="0" parTransId="{B0C04D8D-E405-4691-AFA2-7F14CA509FD5}" sibTransId="{D71A78F9-C450-46D7-9595-EAF4EFE6F204}"/>
    <dgm:cxn modelId="{ACDE04DA-DB7F-4AE6-A276-F1B49F1DFCCC}" srcId="{3C5F7CEB-B5CA-4974-ABCC-6FB2CAA1E5D5}" destId="{850641A6-5612-4C73-A4CA-504222040C89}" srcOrd="0" destOrd="0" parTransId="{E0FF31C9-52E9-479A-A1A7-B6F59DC3364D}" sibTransId="{B465EEDD-AF54-4B80-B19D-52B32873A5B8}"/>
    <dgm:cxn modelId="{F0B31F6F-A4AE-44BB-995E-86C58FB31569}" type="presParOf" srcId="{346BC463-5229-40BD-B90E-A268B9FBCDD0}" destId="{7228B089-D19F-4E0C-B359-439EA7972463}" srcOrd="0" destOrd="0" presId="urn:microsoft.com/office/officeart/2005/8/layout/default"/>
    <dgm:cxn modelId="{932C70FF-B6B7-4DFF-BFA6-2A8523354C04}" type="presParOf" srcId="{346BC463-5229-40BD-B90E-A268B9FBCDD0}" destId="{731CF00D-8076-45B8-876A-AEA9FE8DA7DB}" srcOrd="1" destOrd="0" presId="urn:microsoft.com/office/officeart/2005/8/layout/default"/>
    <dgm:cxn modelId="{356FE4FE-2919-490E-8772-8D2F8C956367}" type="presParOf" srcId="{346BC463-5229-40BD-B90E-A268B9FBCDD0}" destId="{D9109516-9D62-48EF-B7E6-10DE0DC3AC6A}" srcOrd="2" destOrd="0" presId="urn:microsoft.com/office/officeart/2005/8/layout/default"/>
    <dgm:cxn modelId="{495758D0-BEB3-4C25-BB37-4C791EB9D4B1}" type="presParOf" srcId="{346BC463-5229-40BD-B90E-A268B9FBCDD0}" destId="{97F9FF50-CFBF-4B8B-8EA1-B790B952567E}" srcOrd="3" destOrd="0" presId="urn:microsoft.com/office/officeart/2005/8/layout/default"/>
    <dgm:cxn modelId="{D911CC9A-A919-4274-B871-15E371485F1D}" type="presParOf" srcId="{346BC463-5229-40BD-B90E-A268B9FBCDD0}" destId="{94B0F37A-8336-45D7-B79F-7FF2DEE05336}" srcOrd="4" destOrd="0" presId="urn:microsoft.com/office/officeart/2005/8/layout/default"/>
    <dgm:cxn modelId="{4DA5E142-A919-4F99-B313-9AFBE86E7C87}" type="presParOf" srcId="{346BC463-5229-40BD-B90E-A268B9FBCDD0}" destId="{A2878826-7BAB-435F-ACA2-7A623E9D4C14}" srcOrd="5" destOrd="0" presId="urn:microsoft.com/office/officeart/2005/8/layout/default"/>
    <dgm:cxn modelId="{6D51F202-BA8F-4463-8DDF-B295E1C98C4A}" type="presParOf" srcId="{346BC463-5229-40BD-B90E-A268B9FBCDD0}" destId="{03DB46D3-6CC7-409C-8BC1-AA4923B94A24}" srcOrd="6" destOrd="0" presId="urn:microsoft.com/office/officeart/2005/8/layout/default"/>
    <dgm:cxn modelId="{9072B026-DBE6-47B3-B8E4-E4F0896CD11C}" type="presParOf" srcId="{346BC463-5229-40BD-B90E-A268B9FBCDD0}" destId="{C656E9F5-38AA-4185-8E71-B1331552ED77}" srcOrd="7" destOrd="0" presId="urn:microsoft.com/office/officeart/2005/8/layout/default"/>
    <dgm:cxn modelId="{3ADD11CB-EE53-4BB4-93A4-F45928EECA9A}" type="presParOf" srcId="{346BC463-5229-40BD-B90E-A268B9FBCDD0}" destId="{5B754F9D-893E-4320-A40A-E32D5F80C359}" srcOrd="8" destOrd="0" presId="urn:microsoft.com/office/officeart/2005/8/layout/default"/>
    <dgm:cxn modelId="{A4A07DE8-F14B-4969-87B5-85D259BF2281}" type="presParOf" srcId="{346BC463-5229-40BD-B90E-A268B9FBCDD0}" destId="{DEC0CACF-00BA-4102-AB4A-A6E7B150C574}" srcOrd="9" destOrd="0" presId="urn:microsoft.com/office/officeart/2005/8/layout/default"/>
    <dgm:cxn modelId="{12DBB4F7-B208-48E3-8F0F-D6705CDA348C}" type="presParOf" srcId="{346BC463-5229-40BD-B90E-A268B9FBCDD0}" destId="{CFCE5240-6D59-488D-8BCF-B3BFB0594622}" srcOrd="10" destOrd="0" presId="urn:microsoft.com/office/officeart/2005/8/layout/default"/>
    <dgm:cxn modelId="{4BCA0D7A-C46C-4BF6-B6E4-5621EC3FF4F4}" type="presParOf" srcId="{346BC463-5229-40BD-B90E-A268B9FBCDD0}" destId="{6C459B99-5BAF-4150-B617-F17BB955161A}" srcOrd="11" destOrd="0" presId="urn:microsoft.com/office/officeart/2005/8/layout/default"/>
    <dgm:cxn modelId="{BAD603D5-FB06-4FD9-B174-F652642B80A2}" type="presParOf" srcId="{346BC463-5229-40BD-B90E-A268B9FBCDD0}" destId="{A019B744-BD3A-4E1A-8B5D-FB41D192949D}" srcOrd="12" destOrd="0" presId="urn:microsoft.com/office/officeart/2005/8/layout/default"/>
    <dgm:cxn modelId="{5270D108-6CCC-468C-93EA-8B341A252C46}" type="presParOf" srcId="{346BC463-5229-40BD-B90E-A268B9FBCDD0}" destId="{8AB368B1-894A-40C9-822E-92B7807D1015}" srcOrd="13" destOrd="0" presId="urn:microsoft.com/office/officeart/2005/8/layout/default"/>
    <dgm:cxn modelId="{190BD94E-CAA6-40D3-8498-0581BB06ADDC}" type="presParOf" srcId="{346BC463-5229-40BD-B90E-A268B9FBCDD0}" destId="{848E96DB-5138-4CA0-9621-0A473F9F412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53CD9F-C56E-4F2F-AE0A-6521494D20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86E3BFA-C373-4278-9BBF-A8B1F76DE9A2}">
      <dgm:prSet/>
      <dgm:spPr/>
      <dgm:t>
        <a:bodyPr/>
        <a:lstStyle/>
        <a:p>
          <a:r>
            <a:rPr lang="en-US" dirty="0" err="1"/>
            <a:t>Trainning</a:t>
          </a:r>
          <a:r>
            <a:rPr lang="en-US" dirty="0"/>
            <a:t> Project management tools &amp; agile methodology</a:t>
          </a:r>
        </a:p>
      </dgm:t>
    </dgm:pt>
    <dgm:pt modelId="{A9FAE31B-723F-4608-A155-C9BC0F85DE9A}" type="parTrans" cxnId="{E81A1232-4692-42A1-ACD8-695826FC7804}">
      <dgm:prSet/>
      <dgm:spPr/>
      <dgm:t>
        <a:bodyPr/>
        <a:lstStyle/>
        <a:p>
          <a:endParaRPr lang="en-US"/>
        </a:p>
      </dgm:t>
    </dgm:pt>
    <dgm:pt modelId="{CCBFAAB3-614B-4A4A-9A77-0D1656B29685}" type="sibTrans" cxnId="{E81A1232-4692-42A1-ACD8-695826FC7804}">
      <dgm:prSet/>
      <dgm:spPr/>
      <dgm:t>
        <a:bodyPr/>
        <a:lstStyle/>
        <a:p>
          <a:endParaRPr lang="en-US"/>
        </a:p>
      </dgm:t>
    </dgm:pt>
    <dgm:pt modelId="{DC3F2D49-CDEB-4739-B7A5-D2F796B375BC}">
      <dgm:prSet/>
      <dgm:spPr/>
      <dgm:t>
        <a:bodyPr/>
        <a:lstStyle/>
        <a:p>
          <a:r>
            <a:rPr lang="en-US" dirty="0"/>
            <a:t>Trainning Work Etiquette &amp; Professional Communication &amp; Email writing</a:t>
          </a:r>
        </a:p>
      </dgm:t>
    </dgm:pt>
    <dgm:pt modelId="{21FC1A46-B56F-44CF-B9FB-40049EB7BF85}" type="parTrans" cxnId="{62A214F6-9175-42F2-BEE0-EA8F3DABFF91}">
      <dgm:prSet/>
      <dgm:spPr/>
      <dgm:t>
        <a:bodyPr/>
        <a:lstStyle/>
        <a:p>
          <a:endParaRPr lang="en-US"/>
        </a:p>
      </dgm:t>
    </dgm:pt>
    <dgm:pt modelId="{19032A29-1444-441B-BDC7-E55C9581E102}" type="sibTrans" cxnId="{62A214F6-9175-42F2-BEE0-EA8F3DABFF91}">
      <dgm:prSet/>
      <dgm:spPr/>
      <dgm:t>
        <a:bodyPr/>
        <a:lstStyle/>
        <a:p>
          <a:endParaRPr lang="en-US"/>
        </a:p>
      </dgm:t>
    </dgm:pt>
    <dgm:pt modelId="{DD9FD98C-FF12-45FC-B539-B69B6E8905AC}">
      <dgm:prSet/>
      <dgm:spPr/>
      <dgm:t>
        <a:bodyPr/>
        <a:lstStyle/>
        <a:p>
          <a:r>
            <a:rPr lang="en-US"/>
            <a:t>Trainning Security Awareness</a:t>
          </a:r>
        </a:p>
      </dgm:t>
    </dgm:pt>
    <dgm:pt modelId="{946116A3-5AC5-4207-88F1-8A3AE512C7BE}" type="parTrans" cxnId="{B04D3905-F38B-40F0-9675-D61FECC5A4E7}">
      <dgm:prSet/>
      <dgm:spPr/>
      <dgm:t>
        <a:bodyPr/>
        <a:lstStyle/>
        <a:p>
          <a:endParaRPr lang="en-US"/>
        </a:p>
      </dgm:t>
    </dgm:pt>
    <dgm:pt modelId="{1AEE7797-6999-4F61-80E0-A7D382EAD8F0}" type="sibTrans" cxnId="{B04D3905-F38B-40F0-9675-D61FECC5A4E7}">
      <dgm:prSet/>
      <dgm:spPr/>
      <dgm:t>
        <a:bodyPr/>
        <a:lstStyle/>
        <a:p>
          <a:endParaRPr lang="en-US"/>
        </a:p>
      </dgm:t>
    </dgm:pt>
    <dgm:pt modelId="{82CCD6B8-1770-40B4-8779-2AF9AC79B15F}">
      <dgm:prSet/>
      <dgm:spPr/>
      <dgm:t>
        <a:bodyPr/>
        <a:lstStyle/>
        <a:p>
          <a:r>
            <a:rPr lang="en-US"/>
            <a:t>Presentation Skills</a:t>
          </a:r>
        </a:p>
      </dgm:t>
    </dgm:pt>
    <dgm:pt modelId="{83BBA77B-0BB3-4041-8B7B-985652BB1457}" type="parTrans" cxnId="{30216F39-42B6-4ED9-A454-7CEFD1E837E4}">
      <dgm:prSet/>
      <dgm:spPr/>
      <dgm:t>
        <a:bodyPr/>
        <a:lstStyle/>
        <a:p>
          <a:endParaRPr lang="en-US"/>
        </a:p>
      </dgm:t>
    </dgm:pt>
    <dgm:pt modelId="{48A7CFCE-AB02-44DB-A1C0-883DF7425814}" type="sibTrans" cxnId="{30216F39-42B6-4ED9-A454-7CEFD1E837E4}">
      <dgm:prSet/>
      <dgm:spPr/>
      <dgm:t>
        <a:bodyPr/>
        <a:lstStyle/>
        <a:p>
          <a:endParaRPr lang="en-US"/>
        </a:p>
      </dgm:t>
    </dgm:pt>
    <dgm:pt modelId="{A0B696AE-6A5C-4515-AB5F-2ECED49984A1}" type="pres">
      <dgm:prSet presAssocID="{CD53CD9F-C56E-4F2F-AE0A-6521494D20E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2937EE-9FA3-4FD6-A4A3-27B1F386A937}" type="pres">
      <dgm:prSet presAssocID="{586E3BFA-C373-4278-9BBF-A8B1F76DE9A2}" presName="compNode" presStyleCnt="0"/>
      <dgm:spPr/>
    </dgm:pt>
    <dgm:pt modelId="{8AFA19E5-4440-4D6C-8D8A-C1111AB23EEA}" type="pres">
      <dgm:prSet presAssocID="{586E3BFA-C373-4278-9BBF-A8B1F76DE9A2}" presName="bgRect" presStyleLbl="bgShp" presStyleIdx="0" presStyleCnt="4"/>
      <dgm:spPr/>
    </dgm:pt>
    <dgm:pt modelId="{D4542A2A-6A91-436D-A0D6-8FB50EB8F31F}" type="pres">
      <dgm:prSet presAssocID="{586E3BFA-C373-4278-9BBF-A8B1F76DE9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9239E26-B926-48FA-B252-FFE49369A39E}" type="pres">
      <dgm:prSet presAssocID="{586E3BFA-C373-4278-9BBF-A8B1F76DE9A2}" presName="spaceRect" presStyleCnt="0"/>
      <dgm:spPr/>
    </dgm:pt>
    <dgm:pt modelId="{C2039297-DD63-410F-A717-0EF1D76A0025}" type="pres">
      <dgm:prSet presAssocID="{586E3BFA-C373-4278-9BBF-A8B1F76DE9A2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50E3543-4AD0-40C6-A2D4-730FE3AF9312}" type="pres">
      <dgm:prSet presAssocID="{CCBFAAB3-614B-4A4A-9A77-0D1656B29685}" presName="sibTrans" presStyleCnt="0"/>
      <dgm:spPr/>
    </dgm:pt>
    <dgm:pt modelId="{4F105ADD-CAC8-43C3-8008-29054E10C183}" type="pres">
      <dgm:prSet presAssocID="{DC3F2D49-CDEB-4739-B7A5-D2F796B375BC}" presName="compNode" presStyleCnt="0"/>
      <dgm:spPr/>
    </dgm:pt>
    <dgm:pt modelId="{E5244EDC-A900-4112-8ECF-CD0962ED4720}" type="pres">
      <dgm:prSet presAssocID="{DC3F2D49-CDEB-4739-B7A5-D2F796B375BC}" presName="bgRect" presStyleLbl="bgShp" presStyleIdx="1" presStyleCnt="4"/>
      <dgm:spPr/>
    </dgm:pt>
    <dgm:pt modelId="{69B6DB17-C927-4F2E-9F39-073285341A6B}" type="pres">
      <dgm:prSet presAssocID="{DC3F2D49-CDEB-4739-B7A5-D2F796B375B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8EC71C75-FD7C-49F2-BF60-9DD6CCF39142}" type="pres">
      <dgm:prSet presAssocID="{DC3F2D49-CDEB-4739-B7A5-D2F796B375BC}" presName="spaceRect" presStyleCnt="0"/>
      <dgm:spPr/>
    </dgm:pt>
    <dgm:pt modelId="{D3545A24-2C74-491F-A7A5-7702A5F3E5D8}" type="pres">
      <dgm:prSet presAssocID="{DC3F2D49-CDEB-4739-B7A5-D2F796B375BC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849AC8E-02D1-49F4-A2B0-73DF479B3747}" type="pres">
      <dgm:prSet presAssocID="{19032A29-1444-441B-BDC7-E55C9581E102}" presName="sibTrans" presStyleCnt="0"/>
      <dgm:spPr/>
    </dgm:pt>
    <dgm:pt modelId="{CC78A924-DA3F-43C0-960B-A5B9F6647F4B}" type="pres">
      <dgm:prSet presAssocID="{DD9FD98C-FF12-45FC-B539-B69B6E8905AC}" presName="compNode" presStyleCnt="0"/>
      <dgm:spPr/>
    </dgm:pt>
    <dgm:pt modelId="{3DA031B6-D644-4127-9E2E-11EB503A2AF5}" type="pres">
      <dgm:prSet presAssocID="{DD9FD98C-FF12-45FC-B539-B69B6E8905AC}" presName="bgRect" presStyleLbl="bgShp" presStyleIdx="2" presStyleCnt="4"/>
      <dgm:spPr/>
    </dgm:pt>
    <dgm:pt modelId="{729C33C2-82E4-4792-91A7-71A620EBABBB}" type="pres">
      <dgm:prSet presAssocID="{DD9FD98C-FF12-45FC-B539-B69B6E8905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B80026E-CC78-4BC0-AF29-5A1E11E7B34D}" type="pres">
      <dgm:prSet presAssocID="{DD9FD98C-FF12-45FC-B539-B69B6E8905AC}" presName="spaceRect" presStyleCnt="0"/>
      <dgm:spPr/>
    </dgm:pt>
    <dgm:pt modelId="{E9A01704-1033-4E33-89F6-7D22A6C38DB5}" type="pres">
      <dgm:prSet presAssocID="{DD9FD98C-FF12-45FC-B539-B69B6E8905AC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4ED7C65-9908-4046-A4C2-D06584DEC3A0}" type="pres">
      <dgm:prSet presAssocID="{1AEE7797-6999-4F61-80E0-A7D382EAD8F0}" presName="sibTrans" presStyleCnt="0"/>
      <dgm:spPr/>
    </dgm:pt>
    <dgm:pt modelId="{302DA165-F451-4236-927C-115891D04985}" type="pres">
      <dgm:prSet presAssocID="{82CCD6B8-1770-40B4-8779-2AF9AC79B15F}" presName="compNode" presStyleCnt="0"/>
      <dgm:spPr/>
    </dgm:pt>
    <dgm:pt modelId="{F19170E0-270E-425B-8C73-5EF0C290CA27}" type="pres">
      <dgm:prSet presAssocID="{82CCD6B8-1770-40B4-8779-2AF9AC79B15F}" presName="bgRect" presStyleLbl="bgShp" presStyleIdx="3" presStyleCnt="4"/>
      <dgm:spPr/>
    </dgm:pt>
    <dgm:pt modelId="{3E4337C6-E0ED-445A-AAB1-D400BFF7DAA8}" type="pres">
      <dgm:prSet presAssocID="{82CCD6B8-1770-40B4-8779-2AF9AC79B15F}" presName="iconRect" presStyleLbl="node1" presStyleIdx="3" presStyleCnt="4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5E16E13A-3D23-43B6-9BA1-94485F4E9722}" type="pres">
      <dgm:prSet presAssocID="{82CCD6B8-1770-40B4-8779-2AF9AC79B15F}" presName="spaceRect" presStyleCnt="0"/>
      <dgm:spPr/>
    </dgm:pt>
    <dgm:pt modelId="{B752CE52-FE05-4035-B9D2-77F39231D557}" type="pres">
      <dgm:prSet presAssocID="{82CCD6B8-1770-40B4-8779-2AF9AC79B15F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ED4732AC-EEEB-4961-B4AE-B96623631AEF}" type="presOf" srcId="{586E3BFA-C373-4278-9BBF-A8B1F76DE9A2}" destId="{C2039297-DD63-410F-A717-0EF1D76A0025}" srcOrd="0" destOrd="0" presId="urn:microsoft.com/office/officeart/2018/2/layout/IconVerticalSolidList"/>
    <dgm:cxn modelId="{BB109E7C-5197-4547-AC98-035874886E7A}" type="presOf" srcId="{DD9FD98C-FF12-45FC-B539-B69B6E8905AC}" destId="{E9A01704-1033-4E33-89F6-7D22A6C38DB5}" srcOrd="0" destOrd="0" presId="urn:microsoft.com/office/officeart/2018/2/layout/IconVerticalSolidList"/>
    <dgm:cxn modelId="{385EAD00-E744-465D-870F-0A4B76BCD092}" type="presOf" srcId="{82CCD6B8-1770-40B4-8779-2AF9AC79B15F}" destId="{B752CE52-FE05-4035-B9D2-77F39231D557}" srcOrd="0" destOrd="0" presId="urn:microsoft.com/office/officeart/2018/2/layout/IconVerticalSolidList"/>
    <dgm:cxn modelId="{30216F39-42B6-4ED9-A454-7CEFD1E837E4}" srcId="{CD53CD9F-C56E-4F2F-AE0A-6521494D20EF}" destId="{82CCD6B8-1770-40B4-8779-2AF9AC79B15F}" srcOrd="3" destOrd="0" parTransId="{83BBA77B-0BB3-4041-8B7B-985652BB1457}" sibTransId="{48A7CFCE-AB02-44DB-A1C0-883DF7425814}"/>
    <dgm:cxn modelId="{533BB87D-41D8-4360-A086-E8A51FEC22A9}" type="presOf" srcId="{DC3F2D49-CDEB-4739-B7A5-D2F796B375BC}" destId="{D3545A24-2C74-491F-A7A5-7702A5F3E5D8}" srcOrd="0" destOrd="0" presId="urn:microsoft.com/office/officeart/2018/2/layout/IconVerticalSolidList"/>
    <dgm:cxn modelId="{0F9F8C57-AFBC-4C29-90AD-A7B9AEE7EE96}" type="presOf" srcId="{CD53CD9F-C56E-4F2F-AE0A-6521494D20EF}" destId="{A0B696AE-6A5C-4515-AB5F-2ECED49984A1}" srcOrd="0" destOrd="0" presId="urn:microsoft.com/office/officeart/2018/2/layout/IconVerticalSolidList"/>
    <dgm:cxn modelId="{E81A1232-4692-42A1-ACD8-695826FC7804}" srcId="{CD53CD9F-C56E-4F2F-AE0A-6521494D20EF}" destId="{586E3BFA-C373-4278-9BBF-A8B1F76DE9A2}" srcOrd="0" destOrd="0" parTransId="{A9FAE31B-723F-4608-A155-C9BC0F85DE9A}" sibTransId="{CCBFAAB3-614B-4A4A-9A77-0D1656B29685}"/>
    <dgm:cxn modelId="{62A214F6-9175-42F2-BEE0-EA8F3DABFF91}" srcId="{CD53CD9F-C56E-4F2F-AE0A-6521494D20EF}" destId="{DC3F2D49-CDEB-4739-B7A5-D2F796B375BC}" srcOrd="1" destOrd="0" parTransId="{21FC1A46-B56F-44CF-B9FB-40049EB7BF85}" sibTransId="{19032A29-1444-441B-BDC7-E55C9581E102}"/>
    <dgm:cxn modelId="{B04D3905-F38B-40F0-9675-D61FECC5A4E7}" srcId="{CD53CD9F-C56E-4F2F-AE0A-6521494D20EF}" destId="{DD9FD98C-FF12-45FC-B539-B69B6E8905AC}" srcOrd="2" destOrd="0" parTransId="{946116A3-5AC5-4207-88F1-8A3AE512C7BE}" sibTransId="{1AEE7797-6999-4F61-80E0-A7D382EAD8F0}"/>
    <dgm:cxn modelId="{43629C37-7554-434E-B861-1EEA3058059E}" type="presParOf" srcId="{A0B696AE-6A5C-4515-AB5F-2ECED49984A1}" destId="{292937EE-9FA3-4FD6-A4A3-27B1F386A937}" srcOrd="0" destOrd="0" presId="urn:microsoft.com/office/officeart/2018/2/layout/IconVerticalSolidList"/>
    <dgm:cxn modelId="{26F60745-00B3-4390-86E6-8583ECC92426}" type="presParOf" srcId="{292937EE-9FA3-4FD6-A4A3-27B1F386A937}" destId="{8AFA19E5-4440-4D6C-8D8A-C1111AB23EEA}" srcOrd="0" destOrd="0" presId="urn:microsoft.com/office/officeart/2018/2/layout/IconVerticalSolidList"/>
    <dgm:cxn modelId="{5053E589-FD40-4526-ADD3-5B6E0C63F719}" type="presParOf" srcId="{292937EE-9FA3-4FD6-A4A3-27B1F386A937}" destId="{D4542A2A-6A91-436D-A0D6-8FB50EB8F31F}" srcOrd="1" destOrd="0" presId="urn:microsoft.com/office/officeart/2018/2/layout/IconVerticalSolidList"/>
    <dgm:cxn modelId="{E22D60A8-0E00-4D98-AC40-11D254FA0A86}" type="presParOf" srcId="{292937EE-9FA3-4FD6-A4A3-27B1F386A937}" destId="{B9239E26-B926-48FA-B252-FFE49369A39E}" srcOrd="2" destOrd="0" presId="urn:microsoft.com/office/officeart/2018/2/layout/IconVerticalSolidList"/>
    <dgm:cxn modelId="{F7080A90-1E4E-4B00-A285-A0F7C98654E6}" type="presParOf" srcId="{292937EE-9FA3-4FD6-A4A3-27B1F386A937}" destId="{C2039297-DD63-410F-A717-0EF1D76A0025}" srcOrd="3" destOrd="0" presId="urn:microsoft.com/office/officeart/2018/2/layout/IconVerticalSolidList"/>
    <dgm:cxn modelId="{CB7D3872-091C-44C7-95AF-2CD6E7E23709}" type="presParOf" srcId="{A0B696AE-6A5C-4515-AB5F-2ECED49984A1}" destId="{550E3543-4AD0-40C6-A2D4-730FE3AF9312}" srcOrd="1" destOrd="0" presId="urn:microsoft.com/office/officeart/2018/2/layout/IconVerticalSolidList"/>
    <dgm:cxn modelId="{3E9987A3-AA91-468D-8165-04A1520A8A74}" type="presParOf" srcId="{A0B696AE-6A5C-4515-AB5F-2ECED49984A1}" destId="{4F105ADD-CAC8-43C3-8008-29054E10C183}" srcOrd="2" destOrd="0" presId="urn:microsoft.com/office/officeart/2018/2/layout/IconVerticalSolidList"/>
    <dgm:cxn modelId="{DB27980E-67DF-415E-9EB9-D982B1474B91}" type="presParOf" srcId="{4F105ADD-CAC8-43C3-8008-29054E10C183}" destId="{E5244EDC-A900-4112-8ECF-CD0962ED4720}" srcOrd="0" destOrd="0" presId="urn:microsoft.com/office/officeart/2018/2/layout/IconVerticalSolidList"/>
    <dgm:cxn modelId="{4A68816D-0E8A-43BB-896F-E071AD087CE9}" type="presParOf" srcId="{4F105ADD-CAC8-43C3-8008-29054E10C183}" destId="{69B6DB17-C927-4F2E-9F39-073285341A6B}" srcOrd="1" destOrd="0" presId="urn:microsoft.com/office/officeart/2018/2/layout/IconVerticalSolidList"/>
    <dgm:cxn modelId="{6A7AECD3-A1AC-4D41-95AC-E31FFC2394F8}" type="presParOf" srcId="{4F105ADD-CAC8-43C3-8008-29054E10C183}" destId="{8EC71C75-FD7C-49F2-BF60-9DD6CCF39142}" srcOrd="2" destOrd="0" presId="urn:microsoft.com/office/officeart/2018/2/layout/IconVerticalSolidList"/>
    <dgm:cxn modelId="{E7E40354-F223-4491-8582-A71296EAA41F}" type="presParOf" srcId="{4F105ADD-CAC8-43C3-8008-29054E10C183}" destId="{D3545A24-2C74-491F-A7A5-7702A5F3E5D8}" srcOrd="3" destOrd="0" presId="urn:microsoft.com/office/officeart/2018/2/layout/IconVerticalSolidList"/>
    <dgm:cxn modelId="{D39556D7-8E72-46C3-BDAD-0537C626F8FE}" type="presParOf" srcId="{A0B696AE-6A5C-4515-AB5F-2ECED49984A1}" destId="{C849AC8E-02D1-49F4-A2B0-73DF479B3747}" srcOrd="3" destOrd="0" presId="urn:microsoft.com/office/officeart/2018/2/layout/IconVerticalSolidList"/>
    <dgm:cxn modelId="{95F641EB-FF89-4935-A240-CFADBB86298B}" type="presParOf" srcId="{A0B696AE-6A5C-4515-AB5F-2ECED49984A1}" destId="{CC78A924-DA3F-43C0-960B-A5B9F6647F4B}" srcOrd="4" destOrd="0" presId="urn:microsoft.com/office/officeart/2018/2/layout/IconVerticalSolidList"/>
    <dgm:cxn modelId="{050CFB83-F27D-4D40-8E4B-383C199B0E9F}" type="presParOf" srcId="{CC78A924-DA3F-43C0-960B-A5B9F6647F4B}" destId="{3DA031B6-D644-4127-9E2E-11EB503A2AF5}" srcOrd="0" destOrd="0" presId="urn:microsoft.com/office/officeart/2018/2/layout/IconVerticalSolidList"/>
    <dgm:cxn modelId="{FC410926-2A52-41AF-88A3-B54A50279868}" type="presParOf" srcId="{CC78A924-DA3F-43C0-960B-A5B9F6647F4B}" destId="{729C33C2-82E4-4792-91A7-71A620EBABBB}" srcOrd="1" destOrd="0" presId="urn:microsoft.com/office/officeart/2018/2/layout/IconVerticalSolidList"/>
    <dgm:cxn modelId="{38B18A45-0633-4914-A71D-03652CB730E5}" type="presParOf" srcId="{CC78A924-DA3F-43C0-960B-A5B9F6647F4B}" destId="{BB80026E-CC78-4BC0-AF29-5A1E11E7B34D}" srcOrd="2" destOrd="0" presId="urn:microsoft.com/office/officeart/2018/2/layout/IconVerticalSolidList"/>
    <dgm:cxn modelId="{88A166CD-944D-4910-9416-7D13439CB832}" type="presParOf" srcId="{CC78A924-DA3F-43C0-960B-A5B9F6647F4B}" destId="{E9A01704-1033-4E33-89F6-7D22A6C38DB5}" srcOrd="3" destOrd="0" presId="urn:microsoft.com/office/officeart/2018/2/layout/IconVerticalSolidList"/>
    <dgm:cxn modelId="{7F94131D-5A9E-4C6A-BDE3-46BE6E5A08FB}" type="presParOf" srcId="{A0B696AE-6A5C-4515-AB5F-2ECED49984A1}" destId="{64ED7C65-9908-4046-A4C2-D06584DEC3A0}" srcOrd="5" destOrd="0" presId="urn:microsoft.com/office/officeart/2018/2/layout/IconVerticalSolidList"/>
    <dgm:cxn modelId="{9B46E3A7-18A8-49B4-AA21-245B3FCF47F6}" type="presParOf" srcId="{A0B696AE-6A5C-4515-AB5F-2ECED49984A1}" destId="{302DA165-F451-4236-927C-115891D04985}" srcOrd="6" destOrd="0" presId="urn:microsoft.com/office/officeart/2018/2/layout/IconVerticalSolidList"/>
    <dgm:cxn modelId="{DD470272-9BFD-4870-8F15-29CF34B3A3FB}" type="presParOf" srcId="{302DA165-F451-4236-927C-115891D04985}" destId="{F19170E0-270E-425B-8C73-5EF0C290CA27}" srcOrd="0" destOrd="0" presId="urn:microsoft.com/office/officeart/2018/2/layout/IconVerticalSolidList"/>
    <dgm:cxn modelId="{4DD5DD6F-7C76-41C1-8863-BB739596D261}" type="presParOf" srcId="{302DA165-F451-4236-927C-115891D04985}" destId="{3E4337C6-E0ED-445A-AAB1-D400BFF7DAA8}" srcOrd="1" destOrd="0" presId="urn:microsoft.com/office/officeart/2018/2/layout/IconVerticalSolidList"/>
    <dgm:cxn modelId="{B48CF39D-49C6-4A24-931F-CCBB75A82BB1}" type="presParOf" srcId="{302DA165-F451-4236-927C-115891D04985}" destId="{5E16E13A-3D23-43B6-9BA1-94485F4E9722}" srcOrd="2" destOrd="0" presId="urn:microsoft.com/office/officeart/2018/2/layout/IconVerticalSolidList"/>
    <dgm:cxn modelId="{84C1CA2C-6B8A-4419-AC51-E6A54FF315B3}" type="presParOf" srcId="{302DA165-F451-4236-927C-115891D04985}" destId="{B752CE52-FE05-4035-B9D2-77F39231D5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28B089-D19F-4E0C-B359-439EA7972463}">
      <dsp:nvSpPr>
        <dsp:cNvPr id="0" name=""/>
        <dsp:cNvSpPr/>
      </dsp:nvSpPr>
      <dsp:spPr>
        <a:xfrm>
          <a:off x="2458" y="414541"/>
          <a:ext cx="1950479" cy="11702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Teamwork</a:t>
          </a:r>
        </a:p>
      </dsp:txBody>
      <dsp:txXfrm>
        <a:off x="2458" y="414541"/>
        <a:ext cx="1950479" cy="1170287"/>
      </dsp:txXfrm>
    </dsp:sp>
    <dsp:sp modelId="{D9109516-9D62-48EF-B7E6-10DE0DC3AC6A}">
      <dsp:nvSpPr>
        <dsp:cNvPr id="0" name=""/>
        <dsp:cNvSpPr/>
      </dsp:nvSpPr>
      <dsp:spPr>
        <a:xfrm>
          <a:off x="2147986" y="414541"/>
          <a:ext cx="1950479" cy="11702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Code Style &amp; Optimize code</a:t>
          </a:r>
        </a:p>
      </dsp:txBody>
      <dsp:txXfrm>
        <a:off x="2147986" y="414541"/>
        <a:ext cx="1950479" cy="1170287"/>
      </dsp:txXfrm>
    </dsp:sp>
    <dsp:sp modelId="{94B0F37A-8336-45D7-B79F-7FF2DEE05336}">
      <dsp:nvSpPr>
        <dsp:cNvPr id="0" name=""/>
        <dsp:cNvSpPr/>
      </dsp:nvSpPr>
      <dsp:spPr>
        <a:xfrm>
          <a:off x="4293513" y="414541"/>
          <a:ext cx="1950479" cy="11702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UI</a:t>
          </a:r>
          <a:endParaRPr lang="en-US" sz="23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293513" y="414541"/>
        <a:ext cx="1950479" cy="1170287"/>
      </dsp:txXfrm>
    </dsp:sp>
    <dsp:sp modelId="{03DB46D3-6CC7-409C-8BC1-AA4923B94A24}">
      <dsp:nvSpPr>
        <dsp:cNvPr id="0" name=""/>
        <dsp:cNvSpPr/>
      </dsp:nvSpPr>
      <dsp:spPr>
        <a:xfrm>
          <a:off x="6439040" y="414541"/>
          <a:ext cx="1950479" cy="117028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Git, Gitlab, GitHub</a:t>
          </a:r>
        </a:p>
      </dsp:txBody>
      <dsp:txXfrm>
        <a:off x="6439040" y="414541"/>
        <a:ext cx="1950479" cy="1170287"/>
      </dsp:txXfrm>
    </dsp:sp>
    <dsp:sp modelId="{5B754F9D-893E-4320-A40A-E32D5F80C359}">
      <dsp:nvSpPr>
        <dsp:cNvPr id="0" name=""/>
        <dsp:cNvSpPr/>
      </dsp:nvSpPr>
      <dsp:spPr>
        <a:xfrm>
          <a:off x="2458" y="1779877"/>
          <a:ext cx="1950479" cy="117028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MySql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Database</a:t>
          </a:r>
        </a:p>
      </dsp:txBody>
      <dsp:txXfrm>
        <a:off x="2458" y="1779877"/>
        <a:ext cx="1950479" cy="1170287"/>
      </dsp:txXfrm>
    </dsp:sp>
    <dsp:sp modelId="{CFCE5240-6D59-488D-8BCF-B3BFB0594622}">
      <dsp:nvSpPr>
        <dsp:cNvPr id="0" name=""/>
        <dsp:cNvSpPr/>
      </dsp:nvSpPr>
      <dsp:spPr>
        <a:xfrm>
          <a:off x="2147986" y="1779877"/>
          <a:ext cx="1950479" cy="11702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Spring boot</a:t>
          </a:r>
        </a:p>
      </dsp:txBody>
      <dsp:txXfrm>
        <a:off x="2147986" y="1779877"/>
        <a:ext cx="1950479" cy="1170287"/>
      </dsp:txXfrm>
    </dsp:sp>
    <dsp:sp modelId="{A019B744-BD3A-4E1A-8B5D-FB41D192949D}">
      <dsp:nvSpPr>
        <dsp:cNvPr id="0" name=""/>
        <dsp:cNvSpPr/>
      </dsp:nvSpPr>
      <dsp:spPr>
        <a:xfrm>
          <a:off x="4293513" y="1779877"/>
          <a:ext cx="1950479" cy="11702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ReactJS</a:t>
          </a:r>
        </a:p>
      </dsp:txBody>
      <dsp:txXfrm>
        <a:off x="4293513" y="1779877"/>
        <a:ext cx="1950479" cy="1170287"/>
      </dsp:txXfrm>
    </dsp:sp>
    <dsp:sp modelId="{848E96DB-5138-4CA0-9621-0A473F9F412C}">
      <dsp:nvSpPr>
        <dsp:cNvPr id="0" name=""/>
        <dsp:cNvSpPr/>
      </dsp:nvSpPr>
      <dsp:spPr>
        <a:xfrm>
          <a:off x="6441498" y="1815185"/>
          <a:ext cx="1950479" cy="11702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3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System Analysis and Design</a:t>
          </a:r>
        </a:p>
      </dsp:txBody>
      <dsp:txXfrm>
        <a:off x="6441498" y="1815185"/>
        <a:ext cx="1950479" cy="11702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A19E5-4440-4D6C-8D8A-C1111AB23EEA}">
      <dsp:nvSpPr>
        <dsp:cNvPr id="0" name=""/>
        <dsp:cNvSpPr/>
      </dsp:nvSpPr>
      <dsp:spPr>
        <a:xfrm>
          <a:off x="0" y="1898"/>
          <a:ext cx="5267093" cy="9621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42A2A-6A91-436D-A0D6-8FB50EB8F31F}">
      <dsp:nvSpPr>
        <dsp:cNvPr id="0" name=""/>
        <dsp:cNvSpPr/>
      </dsp:nvSpPr>
      <dsp:spPr>
        <a:xfrm>
          <a:off x="291063" y="218391"/>
          <a:ext cx="529205" cy="5292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39297-DD63-410F-A717-0EF1D76A0025}">
      <dsp:nvSpPr>
        <dsp:cNvPr id="0" name=""/>
        <dsp:cNvSpPr/>
      </dsp:nvSpPr>
      <dsp:spPr>
        <a:xfrm>
          <a:off x="1111331" y="1898"/>
          <a:ext cx="4155761" cy="962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32" tIns="101832" rIns="101832" bIns="10183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/>
            <a:t>Trainning</a:t>
          </a:r>
          <a:r>
            <a:rPr lang="en-US" sz="1900" kern="1200" dirty="0"/>
            <a:t> Project management tools &amp; agile methodology</a:t>
          </a:r>
        </a:p>
      </dsp:txBody>
      <dsp:txXfrm>
        <a:off x="1111331" y="1898"/>
        <a:ext cx="4155761" cy="962191"/>
      </dsp:txXfrm>
    </dsp:sp>
    <dsp:sp modelId="{E5244EDC-A900-4112-8ECF-CD0962ED4720}">
      <dsp:nvSpPr>
        <dsp:cNvPr id="0" name=""/>
        <dsp:cNvSpPr/>
      </dsp:nvSpPr>
      <dsp:spPr>
        <a:xfrm>
          <a:off x="0" y="1204638"/>
          <a:ext cx="5267093" cy="9621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6DB17-C927-4F2E-9F39-073285341A6B}">
      <dsp:nvSpPr>
        <dsp:cNvPr id="0" name=""/>
        <dsp:cNvSpPr/>
      </dsp:nvSpPr>
      <dsp:spPr>
        <a:xfrm>
          <a:off x="291063" y="1421131"/>
          <a:ext cx="529205" cy="5292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45A24-2C74-491F-A7A5-7702A5F3E5D8}">
      <dsp:nvSpPr>
        <dsp:cNvPr id="0" name=""/>
        <dsp:cNvSpPr/>
      </dsp:nvSpPr>
      <dsp:spPr>
        <a:xfrm>
          <a:off x="1111331" y="1204638"/>
          <a:ext cx="4155761" cy="962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32" tIns="101832" rIns="101832" bIns="10183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Trainning Work Etiquette &amp; Professional Communication &amp; Email writing</a:t>
          </a:r>
        </a:p>
      </dsp:txBody>
      <dsp:txXfrm>
        <a:off x="1111331" y="1204638"/>
        <a:ext cx="4155761" cy="962191"/>
      </dsp:txXfrm>
    </dsp:sp>
    <dsp:sp modelId="{3DA031B6-D644-4127-9E2E-11EB503A2AF5}">
      <dsp:nvSpPr>
        <dsp:cNvPr id="0" name=""/>
        <dsp:cNvSpPr/>
      </dsp:nvSpPr>
      <dsp:spPr>
        <a:xfrm>
          <a:off x="0" y="2407377"/>
          <a:ext cx="5267093" cy="9621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C33C2-82E4-4792-91A7-71A620EBABBB}">
      <dsp:nvSpPr>
        <dsp:cNvPr id="0" name=""/>
        <dsp:cNvSpPr/>
      </dsp:nvSpPr>
      <dsp:spPr>
        <a:xfrm>
          <a:off x="291063" y="2623871"/>
          <a:ext cx="529205" cy="5292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01704-1033-4E33-89F6-7D22A6C38DB5}">
      <dsp:nvSpPr>
        <dsp:cNvPr id="0" name=""/>
        <dsp:cNvSpPr/>
      </dsp:nvSpPr>
      <dsp:spPr>
        <a:xfrm>
          <a:off x="1111331" y="2407377"/>
          <a:ext cx="4155761" cy="962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32" tIns="101832" rIns="101832" bIns="10183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Trainning Security Awareness</a:t>
          </a:r>
        </a:p>
      </dsp:txBody>
      <dsp:txXfrm>
        <a:off x="1111331" y="2407377"/>
        <a:ext cx="4155761" cy="962191"/>
      </dsp:txXfrm>
    </dsp:sp>
    <dsp:sp modelId="{F19170E0-270E-425B-8C73-5EF0C290CA27}">
      <dsp:nvSpPr>
        <dsp:cNvPr id="0" name=""/>
        <dsp:cNvSpPr/>
      </dsp:nvSpPr>
      <dsp:spPr>
        <a:xfrm>
          <a:off x="0" y="3610117"/>
          <a:ext cx="5267093" cy="9621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337C6-E0ED-445A-AAB1-D400BFF7DAA8}">
      <dsp:nvSpPr>
        <dsp:cNvPr id="0" name=""/>
        <dsp:cNvSpPr/>
      </dsp:nvSpPr>
      <dsp:spPr>
        <a:xfrm>
          <a:off x="291063" y="3826610"/>
          <a:ext cx="529205" cy="529205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2CE52-FE05-4035-B9D2-77F39231D557}">
      <dsp:nvSpPr>
        <dsp:cNvPr id="0" name=""/>
        <dsp:cNvSpPr/>
      </dsp:nvSpPr>
      <dsp:spPr>
        <a:xfrm>
          <a:off x="1111331" y="3610117"/>
          <a:ext cx="4155761" cy="9621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32" tIns="101832" rIns="101832" bIns="10183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Presentation Skills</a:t>
          </a:r>
        </a:p>
      </dsp:txBody>
      <dsp:txXfrm>
        <a:off x="1111331" y="3610117"/>
        <a:ext cx="4155761" cy="9621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97678-D2DB-4EFD-B663-2983E2FA49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12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25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12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F1A0-DDDE-4223-A70A-D85448A0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F94B-2D30-4600-9D58-D7B41CBAA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73C7C-FDCC-42C5-A851-9DC0033B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05/05/2022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A5FE8-D18F-4E8D-BB20-186E0795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917FB-1FB9-40A1-BF4D-D3DB02F8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404941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ACBB3-35C6-4A3F-BA9F-24CE46F0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05/05/2022</a:t>
            </a:fld>
            <a:endParaRPr lang="en-B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4C196-831B-41B9-857C-B0C26504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9150-7742-4607-A756-10E829C1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55270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808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7" r:id="rId5"/>
    <p:sldLayoutId id="2147483660" r:id="rId6"/>
    <p:sldLayoutId id="2147483661" r:id="rId7"/>
    <p:sldLayoutId id="214748366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image" Target="../media/image4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EBFE-8F47-4105-8BED-81D904D9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F71DA-F98A-495D-810E-C5F8780BD2F3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59958-AC83-4737-BF6C-5EB3DC68D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7186B6AF-D549-410B-A0EE-A16F92278645}"/>
              </a:ext>
            </a:extLst>
          </p:cNvPr>
          <p:cNvSpPr/>
          <p:nvPr/>
        </p:nvSpPr>
        <p:spPr>
          <a:xfrm>
            <a:off x="1520669" y="644420"/>
            <a:ext cx="4463370" cy="1948611"/>
          </a:xfrm>
          <a:custGeom>
            <a:avLst/>
            <a:gdLst/>
            <a:ahLst/>
            <a:cxnLst/>
            <a:rect l="l" t="t" r="r" b="b"/>
            <a:pathLst>
              <a:path w="5256245" h="485192">
                <a:moveTo>
                  <a:pt x="0" y="0"/>
                </a:moveTo>
                <a:lnTo>
                  <a:pt x="5256245" y="0"/>
                </a:lnTo>
                <a:lnTo>
                  <a:pt x="4827037" y="485192"/>
                </a:lnTo>
                <a:lnTo>
                  <a:pt x="0" y="478972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253C055F-A91D-4A9E-B380-AB434EF28ED0}"/>
              </a:ext>
            </a:extLst>
          </p:cNvPr>
          <p:cNvSpPr/>
          <p:nvPr/>
        </p:nvSpPr>
        <p:spPr>
          <a:xfrm rot="10800000">
            <a:off x="3264957" y="611714"/>
            <a:ext cx="4544640" cy="1970766"/>
          </a:xfrm>
          <a:custGeom>
            <a:avLst/>
            <a:gdLst/>
            <a:ahLst/>
            <a:cxnLst/>
            <a:rect l="l" t="t" r="r" b="b"/>
            <a:pathLst>
              <a:path w="5256245" h="485192">
                <a:moveTo>
                  <a:pt x="0" y="0"/>
                </a:moveTo>
                <a:lnTo>
                  <a:pt x="5256245" y="0"/>
                </a:lnTo>
                <a:lnTo>
                  <a:pt x="4827037" y="485192"/>
                </a:lnTo>
                <a:lnTo>
                  <a:pt x="0" y="478972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Google Shape;181;p14">
            <a:extLst>
              <a:ext uri="{FF2B5EF4-FFF2-40B4-BE49-F238E27FC236}">
                <a16:creationId xmlns:a16="http://schemas.microsoft.com/office/drawing/2014/main" id="{8D3910F4-9F62-402A-A432-A59FB07D752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176662" y="745960"/>
            <a:ext cx="992790" cy="454680"/>
          </a:xfrm>
          <a:prstGeom prst="rect">
            <a:avLst/>
          </a:prstGeom>
          <a:ln>
            <a:noFill/>
          </a:ln>
        </p:spPr>
      </p:pic>
      <p:sp>
        <p:nvSpPr>
          <p:cNvPr id="9" name="CustomShape 5">
            <a:extLst>
              <a:ext uri="{FF2B5EF4-FFF2-40B4-BE49-F238E27FC236}">
                <a16:creationId xmlns:a16="http://schemas.microsoft.com/office/drawing/2014/main" id="{B1E2704D-4835-4138-A12C-85A7AE5BAFA3}"/>
              </a:ext>
            </a:extLst>
          </p:cNvPr>
          <p:cNvSpPr/>
          <p:nvPr/>
        </p:nvSpPr>
        <p:spPr>
          <a:xfrm rot="10800000">
            <a:off x="7440166" y="633689"/>
            <a:ext cx="540270" cy="1948612"/>
          </a:xfrm>
          <a:custGeom>
            <a:avLst/>
            <a:gdLst/>
            <a:ahLst/>
            <a:cxnLst/>
            <a:rect l="l" t="t" r="r" b="b"/>
            <a:pathLst>
              <a:path w="658056" h="1698899">
                <a:moveTo>
                  <a:pt x="230684" y="1698899"/>
                </a:moveTo>
                <a:lnTo>
                  <a:pt x="0" y="1694406"/>
                </a:lnTo>
                <a:lnTo>
                  <a:pt x="0" y="0"/>
                </a:lnTo>
                <a:lnTo>
                  <a:pt x="658056" y="1732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326D30E-8E35-430D-B2A5-0198DFA63D5C}"/>
              </a:ext>
            </a:extLst>
          </p:cNvPr>
          <p:cNvSpPr/>
          <p:nvPr/>
        </p:nvSpPr>
        <p:spPr>
          <a:xfrm>
            <a:off x="2388114" y="1233347"/>
            <a:ext cx="4406966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4050" b="1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Final Presentation </a:t>
            </a:r>
            <a:endParaRPr lang="en-US" sz="4050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CA0AAD74-0E18-437C-A503-AE50729C9E49}"/>
              </a:ext>
            </a:extLst>
          </p:cNvPr>
          <p:cNvSpPr/>
          <p:nvPr/>
        </p:nvSpPr>
        <p:spPr>
          <a:xfrm>
            <a:off x="1312952" y="636095"/>
            <a:ext cx="540270" cy="1936170"/>
          </a:xfrm>
          <a:custGeom>
            <a:avLst/>
            <a:gdLst/>
            <a:ahLst/>
            <a:cxnLst/>
            <a:rect l="l" t="t" r="r" b="b"/>
            <a:pathLst>
              <a:path w="722656" h="1700600">
                <a:moveTo>
                  <a:pt x="0" y="0"/>
                </a:moveTo>
                <a:lnTo>
                  <a:pt x="722656" y="19024"/>
                </a:lnTo>
                <a:lnTo>
                  <a:pt x="295284" y="1700600"/>
                </a:lnTo>
                <a:lnTo>
                  <a:pt x="0" y="1694849"/>
                </a:lnTo>
                <a:close/>
              </a:path>
            </a:pathLst>
          </a:custGeom>
          <a:solidFill>
            <a:srgbClr val="E9EB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FEC98-D7B0-4997-991F-3880260C1A82}"/>
              </a:ext>
            </a:extLst>
          </p:cNvPr>
          <p:cNvSpPr txBox="1"/>
          <p:nvPr/>
        </p:nvSpPr>
        <p:spPr>
          <a:xfrm>
            <a:off x="2055368" y="1851781"/>
            <a:ext cx="45737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Presenter: Nguyễn </a:t>
            </a:r>
            <a:r>
              <a:rPr lang="en-US" sz="18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Công </a:t>
            </a:r>
            <a:r>
              <a:rPr lang="en-US" sz="1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Hậu</a:t>
            </a:r>
          </a:p>
          <a:p>
            <a:pPr algn="ctr">
              <a:lnSpc>
                <a:spcPct val="100000"/>
              </a:lnSpc>
            </a:pPr>
            <a:r>
              <a:rPr lang="en-US" sz="1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Mentor: </a:t>
            </a:r>
            <a:r>
              <a:rPr lang="en-US" sz="18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Võ</a:t>
            </a:r>
            <a:r>
              <a:rPr lang="en-US" sz="1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en-US" sz="18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Tiến</a:t>
            </a:r>
            <a:r>
              <a:rPr lang="en-US" sz="1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en-US" sz="18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Dũng</a:t>
            </a:r>
            <a:r>
              <a:rPr lang="en-US" sz="18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                                                                                            </a:t>
            </a:r>
          </a:p>
          <a:p>
            <a:pPr algn="ctr">
              <a:lnSpc>
                <a:spcPct val="100000"/>
              </a:lnSpc>
            </a:pPr>
            <a:endParaRPr lang="en-US" sz="18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16305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1928038" y="1821712"/>
            <a:ext cx="5238305" cy="1643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lvl="0"/>
            <a:r>
              <a:rPr lang="en-US" dirty="0" smtClean="0"/>
              <a:t>Project </a:t>
            </a:r>
            <a:r>
              <a:rPr lang="en-US" dirty="0"/>
              <a:t>function </a:t>
            </a:r>
            <a:r>
              <a:rPr lang="en-US" dirty="0" smtClean="0"/>
              <a:t>description &amp;</a:t>
            </a:r>
            <a:r>
              <a:rPr lang="en" dirty="0"/>
              <a:t>Lesson learned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2389E5-1217-4E64-BD28-07505A74DF85}"/>
              </a:ext>
            </a:extLst>
          </p:cNvPr>
          <p:cNvSpPr txBox="1">
            <a:spLocks/>
          </p:cNvSpPr>
          <p:nvPr/>
        </p:nvSpPr>
        <p:spPr>
          <a:xfrm>
            <a:off x="239176" y="194049"/>
            <a:ext cx="8059138" cy="603650"/>
          </a:xfrm>
          <a:prstGeom prst="rect">
            <a:avLst/>
          </a:prstGeo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b="1" i="0" kern="1200">
                <a:solidFill>
                  <a:schemeClr val="tx1"/>
                </a:solidFill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sz="3750" smtClean="0"/>
              <a:t>System Functions</a:t>
            </a:r>
            <a:endParaRPr lang="en-US" sz="3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56" y="1651378"/>
            <a:ext cx="4146387" cy="3408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8" y="1651378"/>
            <a:ext cx="3859836" cy="33104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1058" y="1070650"/>
            <a:ext cx="2954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 Relationship Diagram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88756" y="1070650"/>
            <a:ext cx="2031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Case Diagram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2389E5-1217-4E64-BD28-07505A74DF85}"/>
              </a:ext>
            </a:extLst>
          </p:cNvPr>
          <p:cNvSpPr txBox="1">
            <a:spLocks/>
          </p:cNvSpPr>
          <p:nvPr/>
        </p:nvSpPr>
        <p:spPr>
          <a:xfrm>
            <a:off x="331325" y="194049"/>
            <a:ext cx="8059138" cy="603650"/>
          </a:xfrm>
          <a:prstGeom prst="rect">
            <a:avLst/>
          </a:prstGeo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b="1" i="0" kern="1200">
                <a:solidFill>
                  <a:schemeClr val="tx1"/>
                </a:solidFill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sz="3750" dirty="0"/>
              <a:t>System Functions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331325" y="1062276"/>
            <a:ext cx="3785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 Appointment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for medical examination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31325" y="1634630"/>
            <a:ext cx="4162703" cy="290584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668757" y="1634630"/>
            <a:ext cx="4333476" cy="29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D2389E5-1217-4E64-BD28-07505A74DF85}"/>
              </a:ext>
            </a:extLst>
          </p:cNvPr>
          <p:cNvSpPr txBox="1">
            <a:spLocks/>
          </p:cNvSpPr>
          <p:nvPr/>
        </p:nvSpPr>
        <p:spPr>
          <a:xfrm>
            <a:off x="331325" y="194049"/>
            <a:ext cx="8059138" cy="603650"/>
          </a:xfrm>
          <a:prstGeom prst="rect">
            <a:avLst/>
          </a:prstGeo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b="1" i="0" kern="1200">
                <a:solidFill>
                  <a:schemeClr val="tx1"/>
                </a:solidFill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sz="3750" dirty="0"/>
              <a:t>System Functions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501057" y="1070650"/>
            <a:ext cx="60273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page displays a list of specialties, view doctor details  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 Customers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book a specific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appointment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 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page can edit the doctor's information, accept or decline the appointment  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 Admin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to manage doctors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20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>
            <a:extLst>
              <a:ext uri="{FF2B5EF4-FFF2-40B4-BE49-F238E27FC236}">
                <a16:creationId xmlns:a16="http://schemas.microsoft.com/office/drawing/2014/main" id="{063826AA-3330-180A-43EF-02AD2C18C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15" y="-6991"/>
            <a:ext cx="9143985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81A5C3-DE42-460A-B1BC-F9BD2B46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r>
              <a:rPr lang="en-US" b="1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Results learnt</a:t>
            </a:r>
          </a:p>
        </p:txBody>
      </p:sp>
      <p:graphicFrame>
        <p:nvGraphicFramePr>
          <p:cNvPr id="23" name="TextBox 2">
            <a:extLst>
              <a:ext uri="{FF2B5EF4-FFF2-40B4-BE49-F238E27FC236}">
                <a16:creationId xmlns:a16="http://schemas.microsoft.com/office/drawing/2014/main" id="{1C0DD015-2AF1-0AB5-A9D2-9F8327A5D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9314735"/>
              </p:ext>
            </p:extLst>
          </p:nvPr>
        </p:nvGraphicFramePr>
        <p:xfrm>
          <a:off x="505278" y="1778793"/>
          <a:ext cx="8391979" cy="336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953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84" name="Google Shape;384;p28"/>
          <p:cNvGrpSpPr/>
          <p:nvPr/>
        </p:nvGrpSpPr>
        <p:grpSpPr>
          <a:xfrm flipH="1">
            <a:off x="125036" y="2932502"/>
            <a:ext cx="2792552" cy="2221397"/>
            <a:chOff x="9925050" y="4203700"/>
            <a:chExt cx="2267050" cy="1803375"/>
          </a:xfrm>
        </p:grpSpPr>
        <p:sp>
          <p:nvSpPr>
            <p:cNvPr id="385" name="Google Shape;385;p28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2" name="Title 2">
            <a:extLst>
              <a:ext uri="{FF2B5EF4-FFF2-40B4-BE49-F238E27FC236}">
                <a16:creationId xmlns:a16="http://schemas.microsoft.com/office/drawing/2014/main" id="{0B1BABF2-A005-06B5-315F-470FF0BB1D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381163"/>
              </p:ext>
            </p:extLst>
          </p:nvPr>
        </p:nvGraphicFramePr>
        <p:xfrm>
          <a:off x="3437685" y="284671"/>
          <a:ext cx="5267093" cy="457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787789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lvl="0"/>
            <a:r>
              <a:rPr lang="en" dirty="0" smtClean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68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691 Any Questions Photos - Free &amp; Royalty-Free Stock Photos from Dreams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2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650" y="358124"/>
            <a:ext cx="3559638" cy="576000"/>
          </a:xfrm>
        </p:spPr>
        <p:txBody>
          <a:bodyPr/>
          <a:lstStyle/>
          <a:p>
            <a:r>
              <a:rPr lang="en-US" sz="3400" dirty="0" smtClean="0">
                <a:solidFill>
                  <a:schemeClr val="accent2">
                    <a:lumMod val="50000"/>
                  </a:schemeClr>
                </a:solidFill>
              </a:rPr>
              <a:t>INFORMATION</a:t>
            </a:r>
            <a:endParaRPr lang="en-US" sz="3400" dirty="0"/>
          </a:p>
        </p:txBody>
      </p:sp>
      <p:sp>
        <p:nvSpPr>
          <p:cNvPr id="4" name="Rectangle 3"/>
          <p:cNvSpPr/>
          <p:nvPr/>
        </p:nvSpPr>
        <p:spPr>
          <a:xfrm>
            <a:off x="0" y="422964"/>
            <a:ext cx="820364" cy="5142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80;p12"/>
          <p:cNvSpPr txBox="1">
            <a:spLocks noGrp="1"/>
          </p:cNvSpPr>
          <p:nvPr>
            <p:ph type="body" idx="1"/>
          </p:nvPr>
        </p:nvSpPr>
        <p:spPr>
          <a:xfrm>
            <a:off x="820363" y="1515832"/>
            <a:ext cx="7267469" cy="294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SzPts val="4200"/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Mentor: </a:t>
            </a:r>
            <a:r>
              <a:rPr lang="en-US" sz="2000" dirty="0" smtClean="0">
                <a:solidFill>
                  <a:schemeClr val="tx1"/>
                </a:solidFill>
              </a:rPr>
              <a:t>Vo Tien Dung</a:t>
            </a:r>
          </a:p>
          <a:p>
            <a:pPr marL="0" lvl="0" indent="0">
              <a:buSzPts val="4200"/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Intern  : </a:t>
            </a:r>
            <a:r>
              <a:rPr lang="en-US" sz="2000" dirty="0" smtClean="0">
                <a:solidFill>
                  <a:schemeClr val="tx1"/>
                </a:solidFill>
              </a:rPr>
              <a:t>Nguyen Cong Hau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lvl="0" indent="0">
              <a:buSzPts val="4200"/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Group  : </a:t>
            </a:r>
            <a:r>
              <a:rPr lang="en-US" sz="2000" dirty="0" smtClean="0">
                <a:solidFill>
                  <a:schemeClr val="tx1"/>
                </a:solidFill>
              </a:rPr>
              <a:t>DG4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marL="0" lvl="0" indent="0">
              <a:buSzPts val="4200"/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Project</a:t>
            </a:r>
            <a:r>
              <a:rPr lang="en-US" sz="2000" b="1" dirty="0">
                <a:solidFill>
                  <a:schemeClr val="tx1"/>
                </a:solidFill>
              </a:rPr>
              <a:t>: </a:t>
            </a:r>
            <a:r>
              <a:rPr lang="en-US" sz="2000" dirty="0">
                <a:solidFill>
                  <a:schemeClr val="tx1"/>
                </a:solidFill>
              </a:rPr>
              <a:t>W</a:t>
            </a:r>
            <a:r>
              <a:rPr lang="en-US" sz="2000" dirty="0" smtClean="0">
                <a:solidFill>
                  <a:schemeClr val="tx1"/>
                </a:solidFill>
              </a:rPr>
              <a:t>ebsite </a:t>
            </a:r>
            <a:r>
              <a:rPr lang="en-US" sz="2000" dirty="0">
                <a:solidFill>
                  <a:schemeClr val="tx1"/>
                </a:solidFill>
              </a:rPr>
              <a:t>to book medical </a:t>
            </a:r>
            <a:r>
              <a:rPr lang="en-US" sz="2000" dirty="0" smtClean="0">
                <a:solidFill>
                  <a:schemeClr val="tx1"/>
                </a:solidFill>
              </a:rPr>
              <a:t>appointment</a:t>
            </a:r>
          </a:p>
          <a:p>
            <a:pPr marL="0" lvl="0" indent="0">
              <a:buSzPts val="4200"/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Target </a:t>
            </a:r>
            <a:r>
              <a:rPr lang="en-US" sz="2000" b="1" dirty="0">
                <a:solidFill>
                  <a:schemeClr val="tx1"/>
                </a:solidFill>
              </a:rPr>
              <a:t>: </a:t>
            </a:r>
            <a:r>
              <a:rPr lang="en-US" sz="2000" dirty="0">
                <a:solidFill>
                  <a:schemeClr val="tx1"/>
                </a:solidFill>
              </a:rPr>
              <a:t>Complete the internship, learn to hone your programming skills, improve yourself, and experience the real working environment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SzPts val="420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lvl="0" indent="0">
              <a:buSzPts val="4200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AutoNum type="arabicPeriod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76882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/>
              <a:t>Content</a:t>
            </a:r>
            <a:endParaRPr sz="3600" b="1" dirty="0"/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53162" y="1512811"/>
            <a:ext cx="6900531" cy="3319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936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Introduction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Technology Used In Project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45936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Project function description </a:t>
            </a:r>
            <a:r>
              <a:rPr lang="en-US" sz="2400" dirty="0" smtClean="0"/>
              <a:t>&amp; </a:t>
            </a:r>
            <a:r>
              <a:rPr lang="en" sz="2400" dirty="0" smtClean="0"/>
              <a:t>Lesson learned</a:t>
            </a:r>
          </a:p>
          <a:p>
            <a:pPr marL="45936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Demo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roject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787789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lvl="0"/>
            <a:r>
              <a:rPr lang="en" dirty="0"/>
              <a:t>INTRODUCTION </a:t>
            </a:r>
            <a:r>
              <a:rPr lang="en" dirty="0" smtClean="0"/>
              <a:t>Technology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2"/>
          <p:cNvSpPr/>
          <p:nvPr/>
        </p:nvSpPr>
        <p:spPr>
          <a:xfrm>
            <a:off x="628560" y="1266300"/>
            <a:ext cx="7885080" cy="3261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620">
              <a:lnSpc>
                <a:spcPct val="150000"/>
              </a:lnSpc>
              <a:buClr>
                <a:srgbClr val="4472C4"/>
              </a:buClr>
            </a:pPr>
            <a:endParaRPr lang="en-US" sz="1350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12B6B3-56C8-2DA4-22A7-802D25F60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559" y="775934"/>
            <a:ext cx="4449495" cy="273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] MySQL là gì? Có ăn được không? – CodeGym Blog">
            <a:extLst>
              <a:ext uri="{FF2B5EF4-FFF2-40B4-BE49-F238E27FC236}">
                <a16:creationId xmlns:a16="http://schemas.microsoft.com/office/drawing/2014/main" id="{4840C738-113B-C295-9C2B-7E2D5049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59" y="775934"/>
            <a:ext cx="3794585" cy="273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act (JavaScript library) - Wikipedia">
            <a:extLst>
              <a:ext uri="{FF2B5EF4-FFF2-40B4-BE49-F238E27FC236}">
                <a16:creationId xmlns:a16="http://schemas.microsoft.com/office/drawing/2014/main" id="{D26DC5D7-EF63-01A3-787D-1BC403A43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882" y="3641099"/>
            <a:ext cx="1516692" cy="102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pring Boot">
            <a:extLst>
              <a:ext uri="{FF2B5EF4-FFF2-40B4-BE49-F238E27FC236}">
                <a16:creationId xmlns:a16="http://schemas.microsoft.com/office/drawing/2014/main" id="{D01CC7D6-8451-2414-BC3A-CA4EFAC2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59" y="3641099"/>
            <a:ext cx="3794584" cy="102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8559" y="175492"/>
            <a:ext cx="65023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spc="-1" dirty="0" smtClean="0">
                <a:solidFill>
                  <a:schemeClr val="accent5">
                    <a:lumMod val="90000"/>
                    <a:lumOff val="10000"/>
                  </a:schemeClr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TECHNOLOGY </a:t>
            </a:r>
            <a:endParaRPr lang="en-US" sz="3200" b="1"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149865"/>
              </p:ext>
            </p:extLst>
          </p:nvPr>
        </p:nvGraphicFramePr>
        <p:xfrm>
          <a:off x="4501559" y="3641099"/>
          <a:ext cx="2834906" cy="1020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7" imgW="2423160" imgH="1211760" progId="Paint.Picture">
                  <p:embed/>
                </p:oleObj>
              </mc:Choice>
              <mc:Fallback>
                <p:oleObj name="Bitmap Image" r:id="rId7" imgW="2423160" imgH="12117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1559" y="3641099"/>
                        <a:ext cx="2834906" cy="1020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92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DB78-2954-44FD-A8C1-C709DD15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758807-327D-49DA-AD45-5815E6B4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016" y="0"/>
            <a:ext cx="957379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2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073" y="231577"/>
            <a:ext cx="5138700" cy="8574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What is Spring Boot ?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935" y="1088977"/>
            <a:ext cx="8513057" cy="1594862"/>
          </a:xfrm>
        </p:spPr>
        <p:txBody>
          <a:bodyPr/>
          <a:lstStyle/>
          <a:p>
            <a:r>
              <a:rPr lang="en-US" dirty="0"/>
              <a:t>Spring Boot is a module of the Spring </a:t>
            </a:r>
            <a:r>
              <a:rPr lang="en-US" dirty="0" smtClean="0"/>
              <a:t>Framework</a:t>
            </a:r>
          </a:p>
          <a:p>
            <a:r>
              <a:rPr lang="en-US" dirty="0"/>
              <a:t>Spring Boot is used to create standalone applications based on Spring</a:t>
            </a:r>
            <a:r>
              <a:rPr lang="en-US" dirty="0" smtClean="0"/>
              <a:t>.</a:t>
            </a:r>
          </a:p>
          <a:p>
            <a:r>
              <a:rPr lang="en-US" dirty="0"/>
              <a:t>It is a standard for software design </a:t>
            </a:r>
            <a:r>
              <a:rPr lang="en-US" dirty="0" smtClean="0"/>
              <a:t>configuration</a:t>
            </a:r>
          </a:p>
          <a:p>
            <a:r>
              <a:rPr lang="en-US" dirty="0" smtClean="0"/>
              <a:t>Spring Boot does not require XML configuration</a:t>
            </a:r>
            <a:endParaRPr lang="en-US" dirty="0"/>
          </a:p>
        </p:txBody>
      </p:sp>
      <p:pic>
        <p:nvPicPr>
          <p:cNvPr id="4" name="Picture 2" descr="Learn Spring Boot Tutorial - javatpoint">
            <a:extLst>
              <a:ext uri="{FF2B5EF4-FFF2-40B4-BE49-F238E27FC236}">
                <a16:creationId xmlns:a16="http://schemas.microsoft.com/office/drawing/2014/main" id="{6ACCFDC1-6F6E-4726-AC04-4846ACD8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201" y="3303287"/>
            <a:ext cx="8034524" cy="184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79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5" y="1461867"/>
            <a:ext cx="4463406" cy="32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78;p39"/>
          <p:cNvSpPr txBox="1">
            <a:spLocks/>
          </p:cNvSpPr>
          <p:nvPr/>
        </p:nvSpPr>
        <p:spPr>
          <a:xfrm>
            <a:off x="4848629" y="1461867"/>
            <a:ext cx="4047277" cy="264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smtClean="0"/>
              <a:t>JavaScript is a library not a FrameWork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smtClean="0"/>
              <a:t>ReactJS design according to the MVC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smtClean="0"/>
              <a:t>React is the most popular JavaScript library for building user interfaces.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smtClean="0"/>
          </a:p>
          <a:p>
            <a:endParaRPr lang="en-US" sz="1600" dirty="0"/>
          </a:p>
        </p:txBody>
      </p:sp>
      <p:sp>
        <p:nvSpPr>
          <p:cNvPr id="9" name="Google Shape;2177;p39"/>
          <p:cNvSpPr txBox="1">
            <a:spLocks noGrp="1"/>
          </p:cNvSpPr>
          <p:nvPr>
            <p:ph type="title"/>
          </p:nvPr>
        </p:nvSpPr>
        <p:spPr>
          <a:xfrm>
            <a:off x="2151291" y="377797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>
                    <a:lumMod val="90000"/>
                    <a:lumOff val="10000"/>
                  </a:schemeClr>
                </a:solidFill>
              </a:rPr>
              <a:t>What is ReactJS ?</a:t>
            </a:r>
            <a:endParaRPr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FC9CBA-E76E-4DF7-A2FD-13928478EB3D}"/>
              </a:ext>
            </a:extLst>
          </p:cNvPr>
          <p:cNvSpPr txBox="1"/>
          <p:nvPr/>
        </p:nvSpPr>
        <p:spPr>
          <a:xfrm>
            <a:off x="268240" y="451219"/>
            <a:ext cx="7288583" cy="118233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000" b="1" kern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3000" b="1" kern="1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MySQL </a:t>
            </a:r>
            <a:r>
              <a:rPr lang="en-US" sz="3000" b="1" kern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8" name="Google Shape;308;p21"/>
          <p:cNvSpPr txBox="1">
            <a:spLocks/>
          </p:cNvSpPr>
          <p:nvPr/>
        </p:nvSpPr>
        <p:spPr>
          <a:xfrm>
            <a:off x="156116" y="1661575"/>
            <a:ext cx="5319133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is one of the world’s most popular databases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 Easy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 High security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 Multi-features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 Compatible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many operating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 Allow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13" y="283535"/>
            <a:ext cx="1921612" cy="9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0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DADBE6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294</Words>
  <Application>Microsoft Office PowerPoint</Application>
  <PresentationFormat>On-screen Show (16:9)</PresentationFormat>
  <Paragraphs>66</Paragraphs>
  <Slides>17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Miriam Libre</vt:lpstr>
      <vt:lpstr>Roboto Condensed Light</vt:lpstr>
      <vt:lpstr>Barlow Semi Condensed</vt:lpstr>
      <vt:lpstr>Times New Roman</vt:lpstr>
      <vt:lpstr>Montserrat Black</vt:lpstr>
      <vt:lpstr>Wingdings</vt:lpstr>
      <vt:lpstr>Barlow Light</vt:lpstr>
      <vt:lpstr>Tahoma</vt:lpstr>
      <vt:lpstr>Calibri</vt:lpstr>
      <vt:lpstr>Barlow Semi Condensed Medium</vt:lpstr>
      <vt:lpstr>Arial</vt:lpstr>
      <vt:lpstr>Barlow</vt:lpstr>
      <vt:lpstr>DejaVu Sans</vt:lpstr>
      <vt:lpstr>Roderigo template</vt:lpstr>
      <vt:lpstr>Paintbrush Picture</vt:lpstr>
      <vt:lpstr>PowerPoint Presentation</vt:lpstr>
      <vt:lpstr>INFORMATION</vt:lpstr>
      <vt:lpstr>Content</vt:lpstr>
      <vt:lpstr>1. INTRODUCTION Technology</vt:lpstr>
      <vt:lpstr>PowerPoint Presentation</vt:lpstr>
      <vt:lpstr>PowerPoint Presentation</vt:lpstr>
      <vt:lpstr>What is Spring Boot ?</vt:lpstr>
      <vt:lpstr>What is ReactJS ?</vt:lpstr>
      <vt:lpstr>PowerPoint Presentation</vt:lpstr>
      <vt:lpstr>1. Project function description &amp;Lesson learned</vt:lpstr>
      <vt:lpstr>PowerPoint Presentation</vt:lpstr>
      <vt:lpstr>PowerPoint Presentation</vt:lpstr>
      <vt:lpstr>PowerPoint Presentation</vt:lpstr>
      <vt:lpstr>Results learnt</vt:lpstr>
      <vt:lpstr>PowerPoint Presentation</vt:lpstr>
      <vt:lpstr>1.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Conghau</dc:creator>
  <cp:lastModifiedBy>Conghau</cp:lastModifiedBy>
  <cp:revision>20</cp:revision>
  <dcterms:modified xsi:type="dcterms:W3CDTF">2022-05-05T15:58:38Z</dcterms:modified>
</cp:coreProperties>
</file>